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3791" autoAdjust="0"/>
  </p:normalViewPr>
  <p:slideViewPr>
    <p:cSldViewPr>
      <p:cViewPr>
        <p:scale>
          <a:sx n="96" d="100"/>
          <a:sy n="96" d="100"/>
        </p:scale>
        <p:origin x="-8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1772</TotalTime>
  <Words>8630</Words>
  <Application>Microsoft Office PowerPoint</Application>
  <PresentationFormat>Экран (4:3)</PresentationFormat>
  <Paragraphs>586</Paragraphs>
  <Slides>83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Волна</vt:lpstr>
      <vt:lpstr>ЗВІТ МІСЬКОГО ГОЛОВИ ВІТАЛІЯ ЛУКОВА  перед громадою міста про роботу в 2017 році</vt:lpstr>
      <vt:lpstr>Організація роботи органів місцевого самоврядування</vt:lpstr>
      <vt:lpstr>Основні напрямки діяльності в 2017 році </vt:lpstr>
      <vt:lpstr>Дохідна частина бюджету</vt:lpstr>
      <vt:lpstr>Приватизація комунального майна</vt:lpstr>
      <vt:lpstr>Оренда комунального майна</vt:lpstr>
      <vt:lpstr>Земельні ресурси</vt:lpstr>
      <vt:lpstr>Надходження коштів від оренди земельних ділянок</vt:lpstr>
      <vt:lpstr>Надання адміністративних послуг</vt:lpstr>
      <vt:lpstr>Архів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Товаровиробники міста</vt:lpstr>
      <vt:lpstr>Затвердження Комплексної схеми розміщення тимчасових споруд для провадження підприємницької діяльності та їх архітектурних типів на території м. Вознесенська</vt:lpstr>
      <vt:lpstr>Робочі місця</vt:lpstr>
      <vt:lpstr>Видатки</vt:lpstr>
      <vt:lpstr>Виплата заробітної плати</vt:lpstr>
      <vt:lpstr>Соціальний захист</vt:lpstr>
      <vt:lpstr>Державні соціальні допомоги</vt:lpstr>
      <vt:lpstr>Надання субсидій</vt:lpstr>
      <vt:lpstr>Надання пільг за рахунок субвенцій з державного бюджету</vt:lpstr>
      <vt:lpstr>Громадяни міста отримують допомогу з місцевого бюджету</vt:lpstr>
      <vt:lpstr>Презентация PowerPoint</vt:lpstr>
      <vt:lpstr>Презентация PowerPoint</vt:lpstr>
      <vt:lpstr>Комунальна установа «Центр соціальної реабілітації дітей-інвалідів м. Вознесенська»</vt:lpstr>
      <vt:lpstr>Комунальна установа «Центр соціальної реабілітації дітей-інвалідів м. Вознесенська»</vt:lpstr>
      <vt:lpstr>Освітня галузь міста</vt:lpstr>
      <vt:lpstr>Дошкільна освіта</vt:lpstr>
      <vt:lpstr>Загальноосвітні установи</vt:lpstr>
      <vt:lpstr>Нова література у ЗОШ</vt:lpstr>
      <vt:lpstr>Інтелектуальні змагання</vt:lpstr>
      <vt:lpstr>Міські конкурси</vt:lpstr>
      <vt:lpstr>Освітня галузь міста</vt:lpstr>
      <vt:lpstr>Матеріально-технічна база</vt:lpstr>
      <vt:lpstr>Освіта</vt:lpstr>
      <vt:lpstr>Населення м. Вознесенська станом на грудень 2017 року</vt:lpstr>
      <vt:lpstr>Капітальний ремонт покрівлі будівлі педіатричного відділення </vt:lpstr>
      <vt:lpstr>Поточний ремонт санітарної кімнати неврологічного відділення </vt:lpstr>
      <vt:lpstr>Поточний ремонт частини терапевтичного відділення ІІ поверху, хірургічного корпусу (під пологове відділення)  </vt:lpstr>
      <vt:lpstr>Поточний ремонт холу поліклініки </vt:lpstr>
      <vt:lpstr>Поточний ремонт дитячих палат в реанімаційному відділенні </vt:lpstr>
      <vt:lpstr>Поточний ремонт будівлі моргу </vt:lpstr>
      <vt:lpstr>Капітальний ремонт системи опалення будівлі поліклініки </vt:lpstr>
      <vt:lpstr>Капітальний ремонт системи опалення будівлі педіатричного відділення  </vt:lpstr>
      <vt:lpstr>Поточний ремонт ліфту у педіатричному відділенні  </vt:lpstr>
      <vt:lpstr>Культурне дозвілля </vt:lpstr>
      <vt:lpstr>Культурне дозвілля </vt:lpstr>
      <vt:lpstr>Фестиваль класичної музики</vt:lpstr>
      <vt:lpstr>Бібліотечна мережа</vt:lpstr>
      <vt:lpstr>Художній музей Є.А. Кібріка</vt:lpstr>
      <vt:lpstr>Спортивне життя</vt:lpstr>
      <vt:lpstr>ФОК «Водограй»</vt:lpstr>
      <vt:lpstr>Благоустрій міста</vt:lpstr>
      <vt:lpstr>Благоустрій міста</vt:lpstr>
      <vt:lpstr>Благоустрій міста</vt:lpstr>
      <vt:lpstr>Благоустрій міста</vt:lpstr>
      <vt:lpstr>Благоустрій міста</vt:lpstr>
      <vt:lpstr>Об’єкти дорожньо-мостового господарства</vt:lpstr>
      <vt:lpstr>Об’єкти дорожньо-мостового господарства</vt:lpstr>
      <vt:lpstr>Об’єкти дорожньо-мостового господарства</vt:lpstr>
      <vt:lpstr>Об’єкти дорожньо-мостового господарства</vt:lpstr>
      <vt:lpstr>Об’єкти дорожньо-мостового господарства</vt:lpstr>
      <vt:lpstr>Об’єкти дорожньо-мостового господарства</vt:lpstr>
      <vt:lpstr>Об’єкти дорожньо-мостового господарства</vt:lpstr>
      <vt:lpstr>Житловий фонд міста</vt:lpstr>
      <vt:lpstr>Житловий фонд міста</vt:lpstr>
      <vt:lpstr>Житловий фонд міста</vt:lpstr>
      <vt:lpstr>Об’єкти та мережі водопостачання та водовідведення КП «Водопостачання м. Вознесенська»</vt:lpstr>
      <vt:lpstr>Об’єкти та мережі водопостачання та водовідведення КП «Водопостачання м. Вознесенська»</vt:lpstr>
      <vt:lpstr>Робота зі зверненнями громадян</vt:lpstr>
      <vt:lpstr>Плани на 2018 рік</vt:lpstr>
      <vt:lpstr>Плани на 2018 рік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25k</dc:creator>
  <cp:lastModifiedBy>25k</cp:lastModifiedBy>
  <cp:revision>270</cp:revision>
  <dcterms:created xsi:type="dcterms:W3CDTF">2017-12-15T08:20:23Z</dcterms:created>
  <dcterms:modified xsi:type="dcterms:W3CDTF">2017-12-26T14:54:58Z</dcterms:modified>
</cp:coreProperties>
</file>