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86A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76" autoAdjust="0"/>
  </p:normalViewPr>
  <p:slideViewPr>
    <p:cSldViewPr>
      <p:cViewPr>
        <p:scale>
          <a:sx n="80" d="100"/>
          <a:sy n="80" d="100"/>
        </p:scale>
        <p:origin x="-125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4678</TotalTime>
  <Words>3365</Words>
  <Application>Microsoft Office PowerPoint</Application>
  <PresentationFormat>Экран (4:3)</PresentationFormat>
  <Paragraphs>575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25k</dc:creator>
  <cp:lastModifiedBy>25k</cp:lastModifiedBy>
  <cp:revision>656</cp:revision>
  <dcterms:created xsi:type="dcterms:W3CDTF">2016-11-11T07:43:36Z</dcterms:created>
  <dcterms:modified xsi:type="dcterms:W3CDTF">2016-12-15T12:21:04Z</dcterms:modified>
</cp:coreProperties>
</file>